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58" r:id="rId4"/>
    <p:sldId id="259" r:id="rId5"/>
    <p:sldId id="266" r:id="rId6"/>
    <p:sldId id="265" r:id="rId7"/>
    <p:sldId id="267" r:id="rId8"/>
    <p:sldId id="262" r:id="rId9"/>
    <p:sldId id="263" r:id="rId10"/>
    <p:sldId id="264" r:id="rId11"/>
    <p:sldId id="261" r:id="rId12"/>
    <p:sldId id="260" r:id="rId13"/>
    <p:sldId id="2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1DFDC-D656-454E-95EC-45C15530316A}" v="28" dt="2022-09-01T15:39:02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gard Cuadra" userId="f159b0ec6498339a" providerId="LiveId" clId="{5B71DFDC-D656-454E-95EC-45C15530316A}"/>
    <pc:docChg chg="undo custSel addSld modSld sldOrd">
      <pc:chgData name="Edgard Cuadra" userId="f159b0ec6498339a" providerId="LiveId" clId="{5B71DFDC-D656-454E-95EC-45C15530316A}" dt="2022-09-01T15:45:11.503" v="260"/>
      <pc:docMkLst>
        <pc:docMk/>
      </pc:docMkLst>
      <pc:sldChg chg="addSp modSp mod">
        <pc:chgData name="Edgard Cuadra" userId="f159b0ec6498339a" providerId="LiveId" clId="{5B71DFDC-D656-454E-95EC-45C15530316A}" dt="2022-09-01T11:27:16.522" v="62" actId="20577"/>
        <pc:sldMkLst>
          <pc:docMk/>
          <pc:sldMk cId="797014784" sldId="256"/>
        </pc:sldMkLst>
        <pc:spChg chg="add mod">
          <ac:chgData name="Edgard Cuadra" userId="f159b0ec6498339a" providerId="LiveId" clId="{5B71DFDC-D656-454E-95EC-45C15530316A}" dt="2022-09-01T11:26:19.388" v="35" actId="1035"/>
          <ac:spMkLst>
            <pc:docMk/>
            <pc:sldMk cId="797014784" sldId="256"/>
            <ac:spMk id="19" creationId="{0A2C04AF-63FB-6DAB-540F-40DAC6582264}"/>
          </ac:spMkLst>
        </pc:spChg>
        <pc:spChg chg="add mod">
          <ac:chgData name="Edgard Cuadra" userId="f159b0ec6498339a" providerId="LiveId" clId="{5B71DFDC-D656-454E-95EC-45C15530316A}" dt="2022-09-01T11:27:07.023" v="54" actId="20577"/>
          <ac:spMkLst>
            <pc:docMk/>
            <pc:sldMk cId="797014784" sldId="256"/>
            <ac:spMk id="20" creationId="{2460E72D-FCB7-47B1-D926-8AA3A74B7580}"/>
          </ac:spMkLst>
        </pc:spChg>
        <pc:spChg chg="add mod">
          <ac:chgData name="Edgard Cuadra" userId="f159b0ec6498339a" providerId="LiveId" clId="{5B71DFDC-D656-454E-95EC-45C15530316A}" dt="2022-09-01T11:27:11.496" v="58" actId="6549"/>
          <ac:spMkLst>
            <pc:docMk/>
            <pc:sldMk cId="797014784" sldId="256"/>
            <ac:spMk id="21" creationId="{A70D81C6-6FA2-F07A-B166-01F34F7967E9}"/>
          </ac:spMkLst>
        </pc:spChg>
        <pc:spChg chg="add mod">
          <ac:chgData name="Edgard Cuadra" userId="f159b0ec6498339a" providerId="LiveId" clId="{5B71DFDC-D656-454E-95EC-45C15530316A}" dt="2022-09-01T11:27:16.522" v="62" actId="20577"/>
          <ac:spMkLst>
            <pc:docMk/>
            <pc:sldMk cId="797014784" sldId="256"/>
            <ac:spMk id="22" creationId="{600AAB6D-9A07-096F-7E0D-DC92D737CAF3}"/>
          </ac:spMkLst>
        </pc:spChg>
        <pc:picChg chg="mod">
          <ac:chgData name="Edgard Cuadra" userId="f159b0ec6498339a" providerId="LiveId" clId="{5B71DFDC-D656-454E-95EC-45C15530316A}" dt="2022-09-01T11:25:56.564" v="15" actId="1076"/>
          <ac:picMkLst>
            <pc:docMk/>
            <pc:sldMk cId="797014784" sldId="256"/>
            <ac:picMk id="7" creationId="{949D1FBD-24CA-FC3A-5246-C0F34961BBF2}"/>
          </ac:picMkLst>
        </pc:picChg>
      </pc:sldChg>
      <pc:sldChg chg="addSp delSp modSp new mod ord">
        <pc:chgData name="Edgard Cuadra" userId="f159b0ec6498339a" providerId="LiveId" clId="{5B71DFDC-D656-454E-95EC-45C15530316A}" dt="2022-09-01T15:38:01.281" v="188"/>
        <pc:sldMkLst>
          <pc:docMk/>
          <pc:sldMk cId="2256520683" sldId="257"/>
        </pc:sldMkLst>
        <pc:spChg chg="mod">
          <ac:chgData name="Edgard Cuadra" userId="f159b0ec6498339a" providerId="LiveId" clId="{5B71DFDC-D656-454E-95EC-45C15530316A}" dt="2022-09-01T15:38:01.281" v="188"/>
          <ac:spMkLst>
            <pc:docMk/>
            <pc:sldMk cId="2256520683" sldId="257"/>
            <ac:spMk id="2" creationId="{E94C987D-10A8-F8C4-44AA-50594CEA4FDB}"/>
          </ac:spMkLst>
        </pc:spChg>
        <pc:spChg chg="del">
          <ac:chgData name="Edgard Cuadra" userId="f159b0ec6498339a" providerId="LiveId" clId="{5B71DFDC-D656-454E-95EC-45C15530316A}" dt="2022-09-01T11:29:31.329" v="67" actId="931"/>
          <ac:spMkLst>
            <pc:docMk/>
            <pc:sldMk cId="2256520683" sldId="257"/>
            <ac:spMk id="3" creationId="{8626866F-C789-3954-0FD9-FDEC7D706A1E}"/>
          </ac:spMkLst>
        </pc:spChg>
        <pc:picChg chg="add mod">
          <ac:chgData name="Edgard Cuadra" userId="f159b0ec6498339a" providerId="LiveId" clId="{5B71DFDC-D656-454E-95EC-45C15530316A}" dt="2022-09-01T11:29:43.080" v="72" actId="14100"/>
          <ac:picMkLst>
            <pc:docMk/>
            <pc:sldMk cId="2256520683" sldId="257"/>
            <ac:picMk id="5" creationId="{4255D487-B6C3-D672-772B-1026FF01B62C}"/>
          </ac:picMkLst>
        </pc:picChg>
      </pc:sldChg>
      <pc:sldChg chg="addSp delSp modSp new mod ord">
        <pc:chgData name="Edgard Cuadra" userId="f159b0ec6498339a" providerId="LiveId" clId="{5B71DFDC-D656-454E-95EC-45C15530316A}" dt="2022-09-01T15:45:11.503" v="260"/>
        <pc:sldMkLst>
          <pc:docMk/>
          <pc:sldMk cId="219792122" sldId="258"/>
        </pc:sldMkLst>
        <pc:spChg chg="mod">
          <ac:chgData name="Edgard Cuadra" userId="f159b0ec6498339a" providerId="LiveId" clId="{5B71DFDC-D656-454E-95EC-45C15530316A}" dt="2022-09-01T15:38:01.281" v="188"/>
          <ac:spMkLst>
            <pc:docMk/>
            <pc:sldMk cId="219792122" sldId="258"/>
            <ac:spMk id="2" creationId="{47FFC4A6-CB32-2463-2452-A2954E25E463}"/>
          </ac:spMkLst>
        </pc:spChg>
        <pc:spChg chg="del">
          <ac:chgData name="Edgard Cuadra" userId="f159b0ec6498339a" providerId="LiveId" clId="{5B71DFDC-D656-454E-95EC-45C15530316A}" dt="2022-09-01T11:30:02.246" v="75"/>
          <ac:spMkLst>
            <pc:docMk/>
            <pc:sldMk cId="219792122" sldId="258"/>
            <ac:spMk id="3" creationId="{F261C596-DC67-AE44-AA2E-20C73772EDD8}"/>
          </ac:spMkLst>
        </pc:spChg>
        <pc:picChg chg="add mod">
          <ac:chgData name="Edgard Cuadra" userId="f159b0ec6498339a" providerId="LiveId" clId="{5B71DFDC-D656-454E-95EC-45C15530316A}" dt="2022-09-01T11:30:10.330" v="80" actId="14100"/>
          <ac:picMkLst>
            <pc:docMk/>
            <pc:sldMk cId="219792122" sldId="258"/>
            <ac:picMk id="5" creationId="{280A3E54-259B-00DB-3101-F8C4F2079B0F}"/>
          </ac:picMkLst>
        </pc:picChg>
      </pc:sldChg>
      <pc:sldChg chg="addSp delSp modSp new mod ord">
        <pc:chgData name="Edgard Cuadra" userId="f159b0ec6498339a" providerId="LiveId" clId="{5B71DFDC-D656-454E-95EC-45C15530316A}" dt="2022-09-01T15:34:33.737" v="156"/>
        <pc:sldMkLst>
          <pc:docMk/>
          <pc:sldMk cId="3731012622" sldId="259"/>
        </pc:sldMkLst>
        <pc:spChg chg="del">
          <ac:chgData name="Edgard Cuadra" userId="f159b0ec6498339a" providerId="LiveId" clId="{5B71DFDC-D656-454E-95EC-45C15530316A}" dt="2022-09-01T15:30:36.607" v="88" actId="478"/>
          <ac:spMkLst>
            <pc:docMk/>
            <pc:sldMk cId="3731012622" sldId="259"/>
            <ac:spMk id="2" creationId="{9DB4DF1F-AF20-A4FE-38B0-CDB41A01B346}"/>
          </ac:spMkLst>
        </pc:spChg>
        <pc:spChg chg="del">
          <ac:chgData name="Edgard Cuadra" userId="f159b0ec6498339a" providerId="LiveId" clId="{5B71DFDC-D656-454E-95EC-45C15530316A}" dt="2022-09-01T15:30:34.883" v="87" actId="478"/>
          <ac:spMkLst>
            <pc:docMk/>
            <pc:sldMk cId="3731012622" sldId="259"/>
            <ac:spMk id="3" creationId="{0D9B998E-DB34-3A91-8B4D-0D46BA9B48C8}"/>
          </ac:spMkLst>
        </pc:spChg>
        <pc:picChg chg="add mod">
          <ac:chgData name="Edgard Cuadra" userId="f159b0ec6498339a" providerId="LiveId" clId="{5B71DFDC-D656-454E-95EC-45C15530316A}" dt="2022-09-01T15:30:53.702" v="97" actId="1076"/>
          <ac:picMkLst>
            <pc:docMk/>
            <pc:sldMk cId="3731012622" sldId="259"/>
            <ac:picMk id="5" creationId="{E137E7C2-1316-B03F-A639-EE9E63B82CE6}"/>
          </ac:picMkLst>
        </pc:picChg>
      </pc:sldChg>
      <pc:sldChg chg="addSp delSp modSp new mod ord">
        <pc:chgData name="Edgard Cuadra" userId="f159b0ec6498339a" providerId="LiveId" clId="{5B71DFDC-D656-454E-95EC-45C15530316A}" dt="2022-09-01T15:33:12.738" v="132" actId="1076"/>
        <pc:sldMkLst>
          <pc:docMk/>
          <pc:sldMk cId="1111137340" sldId="260"/>
        </pc:sldMkLst>
        <pc:spChg chg="del">
          <ac:chgData name="Edgard Cuadra" userId="f159b0ec6498339a" providerId="LiveId" clId="{5B71DFDC-D656-454E-95EC-45C15530316A}" dt="2022-09-01T15:31:09.268" v="100" actId="478"/>
          <ac:spMkLst>
            <pc:docMk/>
            <pc:sldMk cId="1111137340" sldId="260"/>
            <ac:spMk id="2" creationId="{7CBD472D-A622-40BB-DF50-B428E31B0C95}"/>
          </ac:spMkLst>
        </pc:spChg>
        <pc:spChg chg="del">
          <ac:chgData name="Edgard Cuadra" userId="f159b0ec6498339a" providerId="LiveId" clId="{5B71DFDC-D656-454E-95EC-45C15530316A}" dt="2022-09-01T15:31:11.245" v="101" actId="478"/>
          <ac:spMkLst>
            <pc:docMk/>
            <pc:sldMk cId="1111137340" sldId="260"/>
            <ac:spMk id="3" creationId="{8C092851-70CF-63AF-2EA4-E464F008BEC5}"/>
          </ac:spMkLst>
        </pc:spChg>
        <pc:picChg chg="add mod">
          <ac:chgData name="Edgard Cuadra" userId="f159b0ec6498339a" providerId="LiveId" clId="{5B71DFDC-D656-454E-95EC-45C15530316A}" dt="2022-09-01T15:33:12.738" v="132" actId="1076"/>
          <ac:picMkLst>
            <pc:docMk/>
            <pc:sldMk cId="1111137340" sldId="260"/>
            <ac:picMk id="5" creationId="{D2EB7876-E756-7A30-8640-2EBB61AB136D}"/>
          </ac:picMkLst>
        </pc:picChg>
      </pc:sldChg>
      <pc:sldChg chg="addSp modSp add mod ord">
        <pc:chgData name="Edgard Cuadra" userId="f159b0ec6498339a" providerId="LiveId" clId="{5B71DFDC-D656-454E-95EC-45C15530316A}" dt="2022-09-01T15:32:55.175" v="127"/>
        <pc:sldMkLst>
          <pc:docMk/>
          <pc:sldMk cId="4061426602" sldId="261"/>
        </pc:sldMkLst>
        <pc:picChg chg="add mod">
          <ac:chgData name="Edgard Cuadra" userId="f159b0ec6498339a" providerId="LiveId" clId="{5B71DFDC-D656-454E-95EC-45C15530316A}" dt="2022-09-01T15:31:59.735" v="110" actId="962"/>
          <ac:picMkLst>
            <pc:docMk/>
            <pc:sldMk cId="4061426602" sldId="261"/>
            <ac:picMk id="3" creationId="{2C49429A-8C85-BCBE-CE30-3FD2B3DB9EA8}"/>
          </ac:picMkLst>
        </pc:picChg>
      </pc:sldChg>
      <pc:sldChg chg="addSp modSp add mod ord">
        <pc:chgData name="Edgard Cuadra" userId="f159b0ec6498339a" providerId="LiveId" clId="{5B71DFDC-D656-454E-95EC-45C15530316A}" dt="2022-09-01T15:34:25.657" v="152"/>
        <pc:sldMkLst>
          <pc:docMk/>
          <pc:sldMk cId="3258285351" sldId="262"/>
        </pc:sldMkLst>
        <pc:picChg chg="add mod">
          <ac:chgData name="Edgard Cuadra" userId="f159b0ec6498339a" providerId="LiveId" clId="{5B71DFDC-D656-454E-95EC-45C15530316A}" dt="2022-09-01T15:32:50.146" v="125" actId="1076"/>
          <ac:picMkLst>
            <pc:docMk/>
            <pc:sldMk cId="3258285351" sldId="262"/>
            <ac:picMk id="3" creationId="{DE73C1E2-B9B8-316B-0FD0-132699969D73}"/>
          </ac:picMkLst>
        </pc:picChg>
      </pc:sldChg>
      <pc:sldChg chg="addSp modSp add mod ord">
        <pc:chgData name="Edgard Cuadra" userId="f159b0ec6498339a" providerId="LiveId" clId="{5B71DFDC-D656-454E-95EC-45C15530316A}" dt="2022-09-01T15:36:05.706" v="168"/>
        <pc:sldMkLst>
          <pc:docMk/>
          <pc:sldMk cId="3693384290" sldId="263"/>
        </pc:sldMkLst>
        <pc:picChg chg="add mod">
          <ac:chgData name="Edgard Cuadra" userId="f159b0ec6498339a" providerId="LiveId" clId="{5B71DFDC-D656-454E-95EC-45C15530316A}" dt="2022-09-01T15:32:37.753" v="120" actId="14100"/>
          <ac:picMkLst>
            <pc:docMk/>
            <pc:sldMk cId="3693384290" sldId="263"/>
            <ac:picMk id="3" creationId="{E6725D15-386E-C8A5-0ACC-405454F058B8}"/>
          </ac:picMkLst>
        </pc:picChg>
      </pc:sldChg>
      <pc:sldChg chg="addSp delSp modSp add mod ord">
        <pc:chgData name="Edgard Cuadra" userId="f159b0ec6498339a" providerId="LiveId" clId="{5B71DFDC-D656-454E-95EC-45C15530316A}" dt="2022-09-01T15:35:04.008" v="158" actId="14100"/>
        <pc:sldMkLst>
          <pc:docMk/>
          <pc:sldMk cId="3452900069" sldId="264"/>
        </pc:sldMkLst>
        <pc:picChg chg="del">
          <ac:chgData name="Edgard Cuadra" userId="f159b0ec6498339a" providerId="LiveId" clId="{5B71DFDC-D656-454E-95EC-45C15530316A}" dt="2022-09-01T15:33:22.449" v="134" actId="478"/>
          <ac:picMkLst>
            <pc:docMk/>
            <pc:sldMk cId="3452900069" sldId="264"/>
            <ac:picMk id="3" creationId="{DE73C1E2-B9B8-316B-0FD0-132699969D73}"/>
          </ac:picMkLst>
        </pc:picChg>
        <pc:picChg chg="add mod">
          <ac:chgData name="Edgard Cuadra" userId="f159b0ec6498339a" providerId="LiveId" clId="{5B71DFDC-D656-454E-95EC-45C15530316A}" dt="2022-09-01T15:35:04.008" v="158" actId="14100"/>
          <ac:picMkLst>
            <pc:docMk/>
            <pc:sldMk cId="3452900069" sldId="264"/>
            <ac:picMk id="4" creationId="{9188204A-8C57-0588-0712-5233BDC79296}"/>
          </ac:picMkLst>
        </pc:picChg>
      </pc:sldChg>
      <pc:sldChg chg="addSp modSp add mod ord">
        <pc:chgData name="Edgard Cuadra" userId="f159b0ec6498339a" providerId="LiveId" clId="{5B71DFDC-D656-454E-95EC-45C15530316A}" dt="2022-09-01T15:34:30.886" v="154"/>
        <pc:sldMkLst>
          <pc:docMk/>
          <pc:sldMk cId="2362496908" sldId="265"/>
        </pc:sldMkLst>
        <pc:picChg chg="add mod">
          <ac:chgData name="Edgard Cuadra" userId="f159b0ec6498339a" providerId="LiveId" clId="{5B71DFDC-D656-454E-95EC-45C15530316A}" dt="2022-09-01T15:34:11.141" v="144" actId="14100"/>
          <ac:picMkLst>
            <pc:docMk/>
            <pc:sldMk cId="2362496908" sldId="265"/>
            <ac:picMk id="3" creationId="{986533AE-62CF-1B20-6EE6-13462F79A61C}"/>
          </ac:picMkLst>
        </pc:picChg>
      </pc:sldChg>
      <pc:sldChg chg="addSp modSp add mod ord">
        <pc:chgData name="Edgard Cuadra" userId="f159b0ec6498339a" providerId="LiveId" clId="{5B71DFDC-D656-454E-95EC-45C15530316A}" dt="2022-09-01T15:35:55.260" v="166"/>
        <pc:sldMkLst>
          <pc:docMk/>
          <pc:sldMk cId="2982562103" sldId="266"/>
        </pc:sldMkLst>
        <pc:picChg chg="add mod">
          <ac:chgData name="Edgard Cuadra" userId="f159b0ec6498339a" providerId="LiveId" clId="{5B71DFDC-D656-454E-95EC-45C15530316A}" dt="2022-09-01T15:35:49.263" v="164" actId="1076"/>
          <ac:picMkLst>
            <pc:docMk/>
            <pc:sldMk cId="2982562103" sldId="266"/>
            <ac:picMk id="3" creationId="{2AA8D77E-398E-AC24-521F-19EE242F721A}"/>
          </ac:picMkLst>
        </pc:picChg>
      </pc:sldChg>
      <pc:sldChg chg="addSp delSp modSp add mod">
        <pc:chgData name="Edgard Cuadra" userId="f159b0ec6498339a" providerId="LiveId" clId="{5B71DFDC-D656-454E-95EC-45C15530316A}" dt="2022-09-01T15:36:49.408" v="181" actId="1076"/>
        <pc:sldMkLst>
          <pc:docMk/>
          <pc:sldMk cId="861270569" sldId="267"/>
        </pc:sldMkLst>
        <pc:picChg chg="add del mod">
          <ac:chgData name="Edgard Cuadra" userId="f159b0ec6498339a" providerId="LiveId" clId="{5B71DFDC-D656-454E-95EC-45C15530316A}" dt="2022-09-01T15:36:29.728" v="173" actId="478"/>
          <ac:picMkLst>
            <pc:docMk/>
            <pc:sldMk cId="861270569" sldId="267"/>
            <ac:picMk id="3" creationId="{D891ED02-4743-20A5-2AFA-F608F1434155}"/>
          </ac:picMkLst>
        </pc:picChg>
        <pc:picChg chg="add mod">
          <ac:chgData name="Edgard Cuadra" userId="f159b0ec6498339a" providerId="LiveId" clId="{5B71DFDC-D656-454E-95EC-45C15530316A}" dt="2022-09-01T15:36:49.408" v="181" actId="1076"/>
          <ac:picMkLst>
            <pc:docMk/>
            <pc:sldMk cId="861270569" sldId="267"/>
            <ac:picMk id="5" creationId="{AE4D1520-6BD4-CDB7-BBDA-4CD6594A7AA2}"/>
          </ac:picMkLst>
        </pc:picChg>
      </pc:sldChg>
      <pc:sldChg chg="addSp delSp modSp new mod ord">
        <pc:chgData name="Edgard Cuadra" userId="f159b0ec6498339a" providerId="LiveId" clId="{5B71DFDC-D656-454E-95EC-45C15530316A}" dt="2022-09-01T15:44:48.836" v="258" actId="33524"/>
        <pc:sldMkLst>
          <pc:docMk/>
          <pc:sldMk cId="1023505350" sldId="268"/>
        </pc:sldMkLst>
        <pc:spChg chg="del mod">
          <ac:chgData name="Edgard Cuadra" userId="f159b0ec6498339a" providerId="LiveId" clId="{5B71DFDC-D656-454E-95EC-45C15530316A}" dt="2022-09-01T15:38:11.594" v="189" actId="478"/>
          <ac:spMkLst>
            <pc:docMk/>
            <pc:sldMk cId="1023505350" sldId="268"/>
            <ac:spMk id="2" creationId="{C7E644AE-170C-CE7C-66C6-C50F90FFB825}"/>
          </ac:spMkLst>
        </pc:spChg>
        <pc:spChg chg="del mod">
          <ac:chgData name="Edgard Cuadra" userId="f159b0ec6498339a" providerId="LiveId" clId="{5B71DFDC-D656-454E-95EC-45C15530316A}" dt="2022-09-01T15:38:14.086" v="190" actId="478"/>
          <ac:spMkLst>
            <pc:docMk/>
            <pc:sldMk cId="1023505350" sldId="268"/>
            <ac:spMk id="3" creationId="{E08D8334-A924-8AE5-58A4-8C8A1FB1BBC0}"/>
          </ac:spMkLst>
        </pc:spChg>
        <pc:spChg chg="add mod">
          <ac:chgData name="Edgard Cuadra" userId="f159b0ec6498339a" providerId="LiveId" clId="{5B71DFDC-D656-454E-95EC-45C15530316A}" dt="2022-09-01T15:44:48.836" v="258" actId="33524"/>
          <ac:spMkLst>
            <pc:docMk/>
            <pc:sldMk cId="1023505350" sldId="268"/>
            <ac:spMk id="6" creationId="{D7FE9C9A-C182-B173-6A67-81A87F3548E7}"/>
          </ac:spMkLst>
        </pc:spChg>
        <pc:picChg chg="add mod">
          <ac:chgData name="Edgard Cuadra" userId="f159b0ec6498339a" providerId="LiveId" clId="{5B71DFDC-D656-454E-95EC-45C15530316A}" dt="2022-09-01T15:38:42.565" v="195" actId="14100"/>
          <ac:picMkLst>
            <pc:docMk/>
            <pc:sldMk cId="1023505350" sldId="268"/>
            <ac:picMk id="5" creationId="{38D17463-5ABB-CAB1-28AA-2E054067232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8850-5B2F-8FBA-6E56-10EAC3F1B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7C3D6-07C8-B4DC-57F8-5B268CE8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D2995-A4FE-8590-93EA-9C6465E3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C88B-E4A9-001B-CF7F-730515BE3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A748-23A4-08D5-C6BA-52E1B071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1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4467-73BC-3314-058C-9307DF46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400FA-6AC3-D529-7AD4-70F51797F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1740C-D6ED-F927-ABE5-2F1F9312E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3F9D2-2C26-7D80-11B1-14F09255C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61B-A8E2-0292-335E-399BB10E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62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22051-7EB1-9BE8-008A-DCBA40273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B0CA1-355C-6F6E-467A-053BFEF99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519D-E86E-55F8-029B-311F28C6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ADB5B-B9D5-536B-5B78-43C05B43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D560-6196-4B8D-5873-B34BCADF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2BCB-AD74-C52F-E7FE-3D0D9027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D02C-359C-5E79-4008-FFB86BCFE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90849-A39E-809A-2B8E-19616EBC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A0EB2-CBA2-6935-A4A9-885266CA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1EC9-C409-F479-F5CA-BFEEDBF8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8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6C7E-9DFE-DFF4-2695-F6C61AF3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E4E05-5C58-B9C6-155B-F8E2B220D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D4C66-56B6-ADC0-10BC-5BB79A1B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ECE26-D026-B845-84A5-1ADBEB06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3F0F-E0DB-36D2-3AE2-37C46E09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9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2458-DFCE-B1C6-353E-5DFF463C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177A-A37A-CCA5-986F-54ABA6502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6C03A-2DAF-12BF-D0DB-7C0BE2931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28090-ABC5-4C82-3B22-1167C9556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0BD46-7398-C8F7-74D6-C0E564AC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C58EB-38C4-15A4-0B7F-BF5A57A1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9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F600-058E-6D43-838C-C4071A9D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C75DA-76FC-7C4B-E826-06131585E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9C7EB-D86C-5288-1217-F76C3C58F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DA08D-423B-1A3E-DB85-52A272B96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81BBC-5F54-FE43-C5DA-6F20F267B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AE1613-F6A5-9A93-8500-ABFD18CA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01F8D-74BA-C0D2-AB64-E3A38B6C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611E61-5044-1BE1-8897-3A458B69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5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EC39-85DF-85AE-C840-B44ACBC2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D793C-DB69-21E9-1654-B0A7A717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CF108-A427-254F-CA71-BBD546A1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AF656-08FE-D840-32B9-C2736F1B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5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E1CFE-BCCB-C2FD-48EB-9F665F6F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B81E5F-56DA-19AD-AE8B-4731C647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519CD-1E29-3EE2-6705-3187EF49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3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A5E1-396A-BD88-AF7C-C1A06AAB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4FB3-6668-41C3-C317-BD55DD878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0CB00-1605-A30A-C8A0-7ADC46C79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8514-54B1-1A03-60B3-6C4E2552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840E0-5143-3D1F-E88F-5F3155EE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8B189-ACDD-5441-ED32-EFBDE073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5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865B-AA61-EA62-21D6-9416011F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3D284-3C2B-BAEE-B726-70AF098AC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6773-2B63-3C36-1AF7-56CD4605A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17D6A-5D81-F0ED-6D0F-55DD71B9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8381A-CC82-DF2B-C35F-62FF028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7696E-B4E5-7ADB-B157-8AB2CFC3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3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A7D0E-266F-F129-E6D1-17582EE1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BEC35-D6AF-3523-D06C-3BD915646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91C1B-D7AE-F9A9-F38F-05C2ACDF3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B714B-E243-454B-A99C-331789EE0CA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393E4-7F09-611C-2B98-29E6A99FE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D9B8-0CDE-55CA-B015-F775DAAE8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A110B-C3DA-4FDA-803D-4AC3C9DB4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3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8D17463-5ABB-CAB1-28AA-2E054067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904653" cy="6904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E9C9A-C182-B173-6A67-81A87F3548E7}"/>
              </a:ext>
            </a:extLst>
          </p:cNvPr>
          <p:cNvSpPr txBox="1"/>
          <p:nvPr/>
        </p:nvSpPr>
        <p:spPr>
          <a:xfrm>
            <a:off x="6969966" y="1427584"/>
            <a:ext cx="504786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IV-Final Project</a:t>
            </a:r>
          </a:p>
          <a:p>
            <a:endParaRPr lang="en-US" sz="2000" b="0" dirty="0">
              <a:solidFill>
                <a:srgbClr val="D4D4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 series exploration 📈 Crypto Price</a:t>
            </a:r>
          </a:p>
          <a:p>
            <a:endParaRPr lang="en-US" sz="2000" b="1" dirty="0">
              <a:solidFill>
                <a:srgbClr val="569C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D4D4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D4D4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D4D4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By: Edgard Cuadra</a:t>
            </a:r>
            <a:endParaRPr lang="en-US" b="0" dirty="0">
              <a:solidFill>
                <a:srgbClr val="D4D4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Date: September 1st, 2022</a:t>
            </a:r>
            <a:endParaRPr lang="en-US" b="0" dirty="0">
              <a:solidFill>
                <a:srgbClr val="D4D4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0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9188204A-8C57-0588-0712-5233BDC79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6490" cy="68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00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2C49429A-8C85-BCBE-CE30-3FD2B3DB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2" y="771525"/>
            <a:ext cx="60483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2EB7876-E756-7A30-8640-2EBB61AB1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3" y="303245"/>
            <a:ext cx="11962614" cy="62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37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F50FD6B-DC6E-214C-49F0-AC0BB6B40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93" y="11464"/>
            <a:ext cx="6103837" cy="336844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49D1FBD-24CA-FC3A-5246-C0F34961B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88" y="-14511"/>
            <a:ext cx="5983653" cy="337586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9EFA561-201E-5F1E-3799-181F6729A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3" y="3377265"/>
            <a:ext cx="6103837" cy="349726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4214D38-3FDF-5B44-12FB-1A2377A6C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27" y="3345292"/>
            <a:ext cx="5996472" cy="351784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B022F7-B94A-2797-505D-A1F2B82A1A5A}"/>
              </a:ext>
            </a:extLst>
          </p:cNvPr>
          <p:cNvCxnSpPr/>
          <p:nvPr/>
        </p:nvCxnSpPr>
        <p:spPr>
          <a:xfrm>
            <a:off x="-475861" y="3368356"/>
            <a:ext cx="136040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5B938-B9CA-5E93-4865-DE098F9955E9}"/>
              </a:ext>
            </a:extLst>
          </p:cNvPr>
          <p:cNvCxnSpPr>
            <a:cxnSpLocks/>
          </p:cNvCxnSpPr>
          <p:nvPr/>
        </p:nvCxnSpPr>
        <p:spPr>
          <a:xfrm flipH="1">
            <a:off x="6183305" y="-214604"/>
            <a:ext cx="25041" cy="73618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2C04AF-63FB-6DAB-540F-40DAC6582264}"/>
              </a:ext>
            </a:extLst>
          </p:cNvPr>
          <p:cNvSpPr txBox="1"/>
          <p:nvPr/>
        </p:nvSpPr>
        <p:spPr>
          <a:xfrm>
            <a:off x="2747868" y="88124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ADA 2019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60E72D-FCB7-47B1-D926-8AA3A74B7580}"/>
              </a:ext>
            </a:extLst>
          </p:cNvPr>
          <p:cNvSpPr txBox="1"/>
          <p:nvPr/>
        </p:nvSpPr>
        <p:spPr>
          <a:xfrm>
            <a:off x="8965166" y="88124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ADA 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0D81C6-6FA2-F07A-B166-01F34F7967E9}"/>
              </a:ext>
            </a:extLst>
          </p:cNvPr>
          <p:cNvSpPr txBox="1"/>
          <p:nvPr/>
        </p:nvSpPr>
        <p:spPr>
          <a:xfrm>
            <a:off x="2747867" y="3478090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ADA 2021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AAB6D-9A07-096F-7E0D-DC92D737CAF3}"/>
              </a:ext>
            </a:extLst>
          </p:cNvPr>
          <p:cNvSpPr txBox="1"/>
          <p:nvPr/>
        </p:nvSpPr>
        <p:spPr>
          <a:xfrm>
            <a:off x="8870366" y="3464021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ADA 2022</a:t>
            </a:r>
          </a:p>
        </p:txBody>
      </p:sp>
    </p:spTree>
    <p:extLst>
      <p:ext uri="{BB962C8B-B14F-4D97-AF65-F5344CB8AC3E}">
        <p14:creationId xmlns:p14="http://schemas.microsoft.com/office/powerpoint/2010/main" val="79701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987D-10A8-F8C4-44AA-50594CEA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255D487-B6C3-D672-772B-1026FF01B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652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C4A6-CB32-2463-2452-A2954E25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0A3E54-259B-00DB-3101-F8C4F2079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28170"/>
          </a:xfrm>
        </p:spPr>
      </p:pic>
    </p:spTree>
    <p:extLst>
      <p:ext uri="{BB962C8B-B14F-4D97-AF65-F5344CB8AC3E}">
        <p14:creationId xmlns:p14="http://schemas.microsoft.com/office/powerpoint/2010/main" val="21979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37E7C2-1316-B03F-A639-EE9E63B82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89" y="2187805"/>
            <a:ext cx="8005666" cy="19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1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AA8D77E-398E-AC24-521F-19EE242F7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95" y="807971"/>
            <a:ext cx="7121882" cy="474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6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986533AE-62CF-1B20-6EE6-13462F79A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55" y="1682814"/>
            <a:ext cx="10914259" cy="23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9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AE4D1520-6BD4-CDB7-BBDA-4CD6594A7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995"/>
            <a:ext cx="12192000" cy="55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70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E73C1E2-B9B8-316B-0FD0-132699969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93" y="1097447"/>
            <a:ext cx="6348413" cy="46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85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6725D15-386E-C8A5-0ACC-405454F0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4" y="-1"/>
            <a:ext cx="12048736" cy="68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4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27</TotalTime>
  <Words>27</Words>
  <Application>Microsoft Office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Edgard Cuadra</dc:creator>
  <cp:lastModifiedBy>Edgard Cuadra</cp:lastModifiedBy>
  <cp:revision>1</cp:revision>
  <dcterms:created xsi:type="dcterms:W3CDTF">2022-09-01T11:20:57Z</dcterms:created>
  <dcterms:modified xsi:type="dcterms:W3CDTF">2022-09-01T15:45:17Z</dcterms:modified>
</cp:coreProperties>
</file>